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sldIdLst>
    <p:sldId id="259" r:id="rId2"/>
    <p:sldId id="260" r:id="rId3"/>
    <p:sldId id="261" r:id="rId4"/>
    <p:sldId id="262" r:id="rId5"/>
    <p:sldId id="264" r:id="rId6"/>
    <p:sldId id="265" r:id="rId7"/>
    <p:sldId id="257" r:id="rId8"/>
    <p:sldId id="266" r:id="rId9"/>
    <p:sldId id="267" r:id="rId10"/>
    <p:sldId id="268" r:id="rId11"/>
    <p:sldId id="269" r:id="rId12"/>
    <p:sldId id="273" r:id="rId13"/>
    <p:sldId id="270" r:id="rId14"/>
    <p:sldId id="271" r:id="rId15"/>
    <p:sldId id="272" r:id="rId16"/>
    <p:sldId id="279" r:id="rId17"/>
    <p:sldId id="275" r:id="rId18"/>
    <p:sldId id="276" r:id="rId19"/>
    <p:sldId id="280" r:id="rId20"/>
    <p:sldId id="274" r:id="rId21"/>
    <p:sldId id="277"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4" d="100"/>
          <a:sy n="84" d="100"/>
        </p:scale>
        <p:origin x="-1402" y="-6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D371694D-0EDF-442A-A1DE-46FFF9F32758}" type="datetimeFigureOut">
              <a:rPr lang="en-US" smtClean="0"/>
              <a:t>7/8/2014</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371694D-0EDF-442A-A1DE-46FFF9F32758}" type="datetimeFigureOut">
              <a:rPr lang="en-US" smtClean="0"/>
              <a:t>7/8/2014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371694D-0EDF-442A-A1DE-46FFF9F32758}" type="datetimeFigureOut">
              <a:rPr lang="en-US" smtClean="0"/>
              <a:t>7/8/2014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D371694D-0EDF-442A-A1DE-46FFF9F32758}" type="datetimeFigureOut">
              <a:rPr lang="en-US" smtClean="0"/>
              <a:t>7/8/2014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D371694D-0EDF-442A-A1DE-46FFF9F32758}" type="datetimeFigureOut">
              <a:rPr lang="en-US" smtClean="0"/>
              <a:t>7/8/2014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371694D-0EDF-442A-A1DE-46FFF9F32758}" type="datetimeFigureOut">
              <a:rPr lang="en-US" smtClean="0"/>
              <a:t>7/8/2014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D371694D-0EDF-442A-A1DE-46FFF9F32758}" type="datetimeFigureOut">
              <a:rPr lang="en-US" smtClean="0"/>
              <a:t>7/8/2014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D371694D-0EDF-442A-A1DE-46FFF9F32758}" type="datetimeFigureOut">
              <a:rPr lang="en-US" smtClean="0"/>
              <a:t>7/8/2014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71694D-0EDF-442A-A1DE-46FFF9F32758}" type="datetimeFigureOut">
              <a:rPr lang="en-US" smtClean="0"/>
              <a:t>7/8/2014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D371694D-0EDF-442A-A1DE-46FFF9F32758}" type="datetimeFigureOut">
              <a:rPr lang="en-US" smtClean="0"/>
              <a:t>7/8/2014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7F10D8D-E477-4CC7-AC4D-2C03DFD3BD9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D371694D-0EDF-442A-A1DE-46FFF9F32758}" type="datetimeFigureOut">
              <a:rPr lang="en-US" smtClean="0"/>
              <a:t>7/8/2014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077200" y="6356350"/>
            <a:ext cx="609600" cy="365125"/>
          </a:xfrm>
        </p:spPr>
        <p:txBody>
          <a:bodyPr/>
          <a:lstStyle/>
          <a:p>
            <a:fld id="{97F10D8D-E477-4CC7-AC4D-2C03DFD3BD96}" type="slidenum">
              <a:rPr lang="en-US" smtClean="0"/>
              <a:t>‹#›</a:t>
            </a:fld>
            <a:endParaRPr lang="en-US"/>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D371694D-0EDF-442A-A1DE-46FFF9F32758}" type="datetimeFigureOut">
              <a:rPr lang="en-US" smtClean="0"/>
              <a:t>7/8/2014</a:t>
            </a:fld>
            <a:endParaRPr lang="en-US"/>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US"/>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97F10D8D-E477-4CC7-AC4D-2C03DFD3BD96}" type="slidenum">
              <a:rPr lang="en-US" smtClean="0"/>
              <a:t>‹#›</a:t>
            </a:fld>
            <a:endParaRPr lang="en-US"/>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33400" y="1371600"/>
            <a:ext cx="8229600" cy="2286000"/>
          </a:xfrm>
        </p:spPr>
        <p:txBody>
          <a:bodyPr>
            <a:normAutofit fontScale="90000"/>
          </a:bodyPr>
          <a:lstStyle/>
          <a:p>
            <a:pPr algn="ctr"/>
            <a:r>
              <a:rPr lang="en-US" sz="5400" b="1" i="1" dirty="0" smtClean="0">
                <a:solidFill>
                  <a:srgbClr val="00B0F0"/>
                </a:solidFill>
              </a:rPr>
              <a:t> </a:t>
            </a:r>
            <a:br>
              <a:rPr lang="en-US" sz="5400" b="1" i="1" dirty="0" smtClean="0">
                <a:solidFill>
                  <a:srgbClr val="00B0F0"/>
                </a:solidFill>
              </a:rPr>
            </a:br>
            <a:r>
              <a:rPr lang="en-US" sz="5400" b="1" i="1" dirty="0">
                <a:solidFill>
                  <a:srgbClr val="00B0F0"/>
                </a:solidFill>
              </a:rPr>
              <a:t/>
            </a:r>
            <a:br>
              <a:rPr lang="en-US" sz="5400" b="1" i="1" dirty="0">
                <a:solidFill>
                  <a:srgbClr val="00B0F0"/>
                </a:solidFill>
              </a:rPr>
            </a:br>
            <a:r>
              <a:rPr lang="en-US" sz="5400" b="1" i="1" dirty="0" smtClean="0">
                <a:solidFill>
                  <a:srgbClr val="00B0F0"/>
                </a:solidFill>
              </a:rPr>
              <a:t/>
            </a:r>
            <a:br>
              <a:rPr lang="en-US" sz="5400" b="1" i="1" dirty="0" smtClean="0">
                <a:solidFill>
                  <a:srgbClr val="00B0F0"/>
                </a:solidFill>
              </a:rPr>
            </a:br>
            <a:r>
              <a:rPr lang="en-US" sz="5400" b="1" i="1" dirty="0">
                <a:solidFill>
                  <a:srgbClr val="00B0F0"/>
                </a:solidFill>
              </a:rPr>
              <a:t/>
            </a:r>
            <a:br>
              <a:rPr lang="en-US" sz="5400" b="1" i="1" dirty="0">
                <a:solidFill>
                  <a:srgbClr val="00B0F0"/>
                </a:solidFill>
              </a:rPr>
            </a:br>
            <a:r>
              <a:rPr lang="en-US" sz="5400" b="1" i="1" dirty="0" smtClean="0">
                <a:solidFill>
                  <a:srgbClr val="00B0F0"/>
                </a:solidFill>
              </a:rPr>
              <a:t/>
            </a:r>
            <a:br>
              <a:rPr lang="en-US" sz="5400" b="1" i="1" dirty="0" smtClean="0">
                <a:solidFill>
                  <a:srgbClr val="00B0F0"/>
                </a:solidFill>
              </a:rPr>
            </a:br>
            <a:r>
              <a:rPr lang="en-US" sz="5400" b="1" i="1" dirty="0" smtClean="0">
                <a:solidFill>
                  <a:srgbClr val="00B0F0"/>
                </a:solidFill>
              </a:rPr>
              <a:t>WELCOME</a:t>
            </a:r>
            <a:endParaRPr lang="en-US" sz="5400" b="1" i="1" dirty="0">
              <a:solidFill>
                <a:srgbClr val="00B0F0"/>
              </a:solidFill>
            </a:endParaRPr>
          </a:p>
        </p:txBody>
      </p:sp>
      <p:sp>
        <p:nvSpPr>
          <p:cNvPr id="2" name="Content Placeholder 1"/>
          <p:cNvSpPr>
            <a:spLocks noGrp="1"/>
          </p:cNvSpPr>
          <p:nvPr>
            <p:ph idx="1"/>
          </p:nvPr>
        </p:nvSpPr>
        <p:spPr/>
        <p:txBody>
          <a:bodyPr/>
          <a:lstStyle/>
          <a:p>
            <a:endParaRPr lang="en-US" dirty="0" smtClean="0"/>
          </a:p>
          <a:p>
            <a:endParaRPr lang="en-US" dirty="0" smtClean="0"/>
          </a:p>
          <a:p>
            <a:endParaRPr lang="en-US" dirty="0" smtClean="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533400"/>
          </a:xfrm>
        </p:spPr>
        <p:txBody>
          <a:bodyPr>
            <a:normAutofit/>
          </a:bodyPr>
          <a:lstStyle/>
          <a:p>
            <a:pPr algn="ctr"/>
            <a:r>
              <a:rPr lang="en-US" sz="2400" i="1" u="sng" dirty="0" smtClean="0">
                <a:solidFill>
                  <a:srgbClr val="FF0000"/>
                </a:solidFill>
              </a:rPr>
              <a:t>ADD SALESMAN &amp; VIEW SALESMAN </a:t>
            </a:r>
            <a:endParaRPr lang="en-US" sz="2400" i="1" u="sng" dirty="0">
              <a:solidFill>
                <a:srgbClr val="FF0000"/>
              </a:solidFill>
            </a:endParaRPr>
          </a:p>
        </p:txBody>
      </p:sp>
      <p:pic>
        <p:nvPicPr>
          <p:cNvPr id="6" name="Content Placeholder 5" descr="Capture10.PNG"/>
          <p:cNvPicPr>
            <a:picLocks noGrp="1" noChangeAspect="1"/>
          </p:cNvPicPr>
          <p:nvPr>
            <p:ph idx="1"/>
          </p:nvPr>
        </p:nvPicPr>
        <p:blipFill>
          <a:blip r:embed="rId2"/>
          <a:stretch>
            <a:fillRect/>
          </a:stretch>
        </p:blipFill>
        <p:spPr>
          <a:xfrm>
            <a:off x="0" y="990600"/>
            <a:ext cx="9144000" cy="2971800"/>
          </a:xfrm>
        </p:spPr>
      </p:pic>
      <p:pic>
        <p:nvPicPr>
          <p:cNvPr id="7" name="Picture 6" descr="Capture11.PNG"/>
          <p:cNvPicPr>
            <a:picLocks noChangeAspect="1"/>
          </p:cNvPicPr>
          <p:nvPr/>
        </p:nvPicPr>
        <p:blipFill>
          <a:blip r:embed="rId3"/>
          <a:stretch>
            <a:fillRect/>
          </a:stretch>
        </p:blipFill>
        <p:spPr>
          <a:xfrm>
            <a:off x="0" y="4114800"/>
            <a:ext cx="9144000" cy="274320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685800"/>
          </a:xfrm>
        </p:spPr>
        <p:txBody>
          <a:bodyPr>
            <a:normAutofit fontScale="90000"/>
          </a:bodyPr>
          <a:lstStyle/>
          <a:p>
            <a:pPr algn="ctr"/>
            <a:r>
              <a:rPr lang="en-US" i="1" u="sng" dirty="0" smtClean="0">
                <a:solidFill>
                  <a:srgbClr val="FF0000"/>
                </a:solidFill>
              </a:rPr>
              <a:t>:USER LOGIN:</a:t>
            </a:r>
            <a:endParaRPr lang="en-US" i="1" u="sng" dirty="0">
              <a:solidFill>
                <a:srgbClr val="FF0000"/>
              </a:solidFill>
            </a:endParaRPr>
          </a:p>
        </p:txBody>
      </p:sp>
      <p:pic>
        <p:nvPicPr>
          <p:cNvPr id="4" name="Content Placeholder 3" descr="Capture12.PNG"/>
          <p:cNvPicPr>
            <a:picLocks noGrp="1" noChangeAspect="1"/>
          </p:cNvPicPr>
          <p:nvPr>
            <p:ph idx="1"/>
          </p:nvPr>
        </p:nvPicPr>
        <p:blipFill>
          <a:blip r:embed="rId2"/>
          <a:stretch>
            <a:fillRect/>
          </a:stretch>
        </p:blipFill>
        <p:spPr>
          <a:xfrm>
            <a:off x="0" y="1295400"/>
            <a:ext cx="9144000" cy="5562600"/>
          </a:xfr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457200"/>
          </a:xfrm>
        </p:spPr>
        <p:txBody>
          <a:bodyPr>
            <a:noAutofit/>
          </a:bodyPr>
          <a:lstStyle/>
          <a:p>
            <a:pPr algn="ctr"/>
            <a:r>
              <a:rPr lang="en-US" sz="3200" b="1" i="1" u="sng" dirty="0" smtClean="0">
                <a:solidFill>
                  <a:srgbClr val="FF0000"/>
                </a:solidFill>
              </a:rPr>
              <a:t>NEW USER SIGNUP</a:t>
            </a:r>
            <a:endParaRPr lang="en-US" sz="3200" b="1" i="1" u="sng" dirty="0">
              <a:solidFill>
                <a:srgbClr val="FF0000"/>
              </a:solidFill>
            </a:endParaRPr>
          </a:p>
        </p:txBody>
      </p:sp>
      <p:pic>
        <p:nvPicPr>
          <p:cNvPr id="4" name="Content Placeholder 3" descr="Capture16.PNG"/>
          <p:cNvPicPr>
            <a:picLocks noGrp="1" noChangeAspect="1"/>
          </p:cNvPicPr>
          <p:nvPr>
            <p:ph idx="1"/>
          </p:nvPr>
        </p:nvPicPr>
        <p:blipFill>
          <a:blip r:embed="rId2"/>
          <a:stretch>
            <a:fillRect/>
          </a:stretch>
        </p:blipFill>
        <p:spPr>
          <a:xfrm>
            <a:off x="0" y="1143000"/>
            <a:ext cx="9144000" cy="5715000"/>
          </a:xfr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533400"/>
          </a:xfrm>
        </p:spPr>
        <p:txBody>
          <a:bodyPr>
            <a:normAutofit/>
          </a:bodyPr>
          <a:lstStyle/>
          <a:p>
            <a:pPr algn="ctr"/>
            <a:r>
              <a:rPr lang="en-US" sz="2400" i="1" u="sng" dirty="0" smtClean="0">
                <a:solidFill>
                  <a:srgbClr val="FF0000"/>
                </a:solidFill>
              </a:rPr>
              <a:t>USER DETAILS &amp; FUNCTIONS</a:t>
            </a:r>
            <a:endParaRPr lang="en-US" sz="2400" i="1" u="sng" dirty="0">
              <a:solidFill>
                <a:srgbClr val="FF0000"/>
              </a:solidFill>
            </a:endParaRPr>
          </a:p>
        </p:txBody>
      </p:sp>
      <p:pic>
        <p:nvPicPr>
          <p:cNvPr id="4" name="Content Placeholder 3" descr="Capture13.PNG"/>
          <p:cNvPicPr>
            <a:picLocks noGrp="1" noChangeAspect="1"/>
          </p:cNvPicPr>
          <p:nvPr>
            <p:ph idx="1"/>
          </p:nvPr>
        </p:nvPicPr>
        <p:blipFill>
          <a:blip r:embed="rId2"/>
          <a:stretch>
            <a:fillRect/>
          </a:stretch>
        </p:blipFill>
        <p:spPr>
          <a:xfrm>
            <a:off x="1" y="1066800"/>
            <a:ext cx="9144000" cy="5791199"/>
          </a:xfr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457200"/>
          </a:xfrm>
        </p:spPr>
        <p:txBody>
          <a:bodyPr>
            <a:normAutofit/>
          </a:bodyPr>
          <a:lstStyle/>
          <a:p>
            <a:pPr algn="ctr"/>
            <a:r>
              <a:rPr lang="en-US" sz="2400" i="1" u="sng" dirty="0" smtClean="0">
                <a:solidFill>
                  <a:srgbClr val="FF0000"/>
                </a:solidFill>
              </a:rPr>
              <a:t>PRODUCT DETAILS</a:t>
            </a:r>
            <a:endParaRPr lang="en-US" sz="2400" i="1" u="sng" dirty="0">
              <a:solidFill>
                <a:srgbClr val="FF0000"/>
              </a:solidFill>
            </a:endParaRPr>
          </a:p>
        </p:txBody>
      </p:sp>
      <p:pic>
        <p:nvPicPr>
          <p:cNvPr id="4" name="Content Placeholder 3" descr="Capture14.PNG"/>
          <p:cNvPicPr>
            <a:picLocks noGrp="1" noChangeAspect="1"/>
          </p:cNvPicPr>
          <p:nvPr>
            <p:ph idx="1"/>
          </p:nvPr>
        </p:nvPicPr>
        <p:blipFill>
          <a:blip r:embed="rId2"/>
          <a:stretch>
            <a:fillRect/>
          </a:stretch>
        </p:blipFill>
        <p:spPr>
          <a:xfrm>
            <a:off x="0" y="990600"/>
            <a:ext cx="9144000" cy="5867399"/>
          </a:xfr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457200"/>
          </a:xfrm>
        </p:spPr>
        <p:txBody>
          <a:bodyPr>
            <a:normAutofit/>
          </a:bodyPr>
          <a:lstStyle/>
          <a:p>
            <a:pPr algn="ctr"/>
            <a:r>
              <a:rPr lang="en-US" sz="2400" b="1" i="1" u="sng" dirty="0" smtClean="0">
                <a:solidFill>
                  <a:srgbClr val="FF0000"/>
                </a:solidFill>
              </a:rPr>
              <a:t>CART ITEMS</a:t>
            </a:r>
            <a:endParaRPr lang="en-US" sz="2400" b="1" i="1" u="sng" dirty="0">
              <a:solidFill>
                <a:srgbClr val="FF0000"/>
              </a:solidFill>
            </a:endParaRPr>
          </a:p>
        </p:txBody>
      </p:sp>
      <p:pic>
        <p:nvPicPr>
          <p:cNvPr id="4" name="Content Placeholder 3" descr="Capture15.PNG"/>
          <p:cNvPicPr>
            <a:picLocks noGrp="1" noChangeAspect="1"/>
          </p:cNvPicPr>
          <p:nvPr>
            <p:ph idx="1"/>
          </p:nvPr>
        </p:nvPicPr>
        <p:blipFill>
          <a:blip r:embed="rId2"/>
          <a:stretch>
            <a:fillRect/>
          </a:stretch>
        </p:blipFill>
        <p:spPr>
          <a:xfrm>
            <a:off x="0" y="1066800"/>
            <a:ext cx="9144000" cy="5791200"/>
          </a:xfr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457200"/>
          </a:xfrm>
        </p:spPr>
        <p:txBody>
          <a:bodyPr>
            <a:normAutofit/>
          </a:bodyPr>
          <a:lstStyle/>
          <a:p>
            <a:pPr algn="ctr"/>
            <a:r>
              <a:rPr lang="en-US" sz="2400" b="1" i="1" u="sng" dirty="0" smtClean="0">
                <a:solidFill>
                  <a:srgbClr val="FF0000"/>
                </a:solidFill>
              </a:rPr>
              <a:t>SHIPPING ADDRESS AND PAYMENT</a:t>
            </a:r>
            <a:endParaRPr lang="en-US" sz="2400" b="1" i="1" u="sng" dirty="0">
              <a:solidFill>
                <a:srgbClr val="FF0000"/>
              </a:solidFill>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98" y="1371600"/>
            <a:ext cx="4834760" cy="3505200"/>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400" y="3429000"/>
            <a:ext cx="5833709" cy="3276600"/>
          </a:xfrm>
          <a:prstGeom prst="rect">
            <a:avLst/>
          </a:prstGeom>
        </p:spPr>
      </p:pic>
    </p:spTree>
    <p:extLst>
      <p:ext uri="{BB962C8B-B14F-4D97-AF65-F5344CB8AC3E}">
        <p14:creationId xmlns:p14="http://schemas.microsoft.com/office/powerpoint/2010/main" val="11286707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533400"/>
            <a:ext cx="8839200" cy="457200"/>
          </a:xfrm>
        </p:spPr>
        <p:txBody>
          <a:bodyPr>
            <a:normAutofit/>
          </a:bodyPr>
          <a:lstStyle/>
          <a:p>
            <a:pPr algn="ctr"/>
            <a:r>
              <a:rPr lang="en-US" sz="2400" b="1" i="1" u="sng" dirty="0" smtClean="0">
                <a:solidFill>
                  <a:srgbClr val="FF0000"/>
                </a:solidFill>
              </a:rPr>
              <a:t>SALESMAN LOGIN</a:t>
            </a:r>
            <a:endParaRPr lang="en-US" sz="2400" b="1" i="1" u="sng" dirty="0">
              <a:solidFill>
                <a:srgbClr val="FF0000"/>
              </a:solidFill>
            </a:endParaRPr>
          </a:p>
        </p:txBody>
      </p:sp>
      <p:pic>
        <p:nvPicPr>
          <p:cNvPr id="4" name="Content Placeholder 3" descr="Capture17.PNG"/>
          <p:cNvPicPr>
            <a:picLocks noGrp="1" noChangeAspect="1"/>
          </p:cNvPicPr>
          <p:nvPr>
            <p:ph idx="1"/>
          </p:nvPr>
        </p:nvPicPr>
        <p:blipFill>
          <a:blip r:embed="rId2"/>
          <a:stretch>
            <a:fillRect/>
          </a:stretch>
        </p:blipFill>
        <p:spPr>
          <a:xfrm>
            <a:off x="0" y="1143000"/>
            <a:ext cx="9144000" cy="5714999"/>
          </a:xfr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533400"/>
            <a:ext cx="8839200" cy="533400"/>
          </a:xfrm>
        </p:spPr>
        <p:txBody>
          <a:bodyPr>
            <a:normAutofit/>
          </a:bodyPr>
          <a:lstStyle/>
          <a:p>
            <a:pPr algn="ctr"/>
            <a:r>
              <a:rPr lang="en-US" sz="2400" b="1" i="1" u="sng" dirty="0" smtClean="0">
                <a:solidFill>
                  <a:srgbClr val="FF0000"/>
                </a:solidFill>
              </a:rPr>
              <a:t>CUSTOMER PRODUCT DETAILS</a:t>
            </a:r>
            <a:endParaRPr lang="en-US" sz="2400" b="1" i="1" u="sng" dirty="0">
              <a:solidFill>
                <a:srgbClr val="FF0000"/>
              </a:solidFill>
            </a:endParaRPr>
          </a:p>
        </p:txBody>
      </p:sp>
      <p:pic>
        <p:nvPicPr>
          <p:cNvPr id="4" name="Content Placeholder 3" descr="Capture18.PNG"/>
          <p:cNvPicPr>
            <a:picLocks noGrp="1" noChangeAspect="1"/>
          </p:cNvPicPr>
          <p:nvPr>
            <p:ph idx="1"/>
          </p:nvPr>
        </p:nvPicPr>
        <p:blipFill>
          <a:blip r:embed="rId2"/>
          <a:stretch>
            <a:fillRect/>
          </a:stretch>
        </p:blipFill>
        <p:spPr>
          <a:xfrm>
            <a:off x="0" y="1219200"/>
            <a:ext cx="9144000" cy="5638799"/>
          </a:xfr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533400"/>
            <a:ext cx="8839200" cy="533400"/>
          </a:xfrm>
        </p:spPr>
        <p:txBody>
          <a:bodyPr>
            <a:normAutofit/>
          </a:bodyPr>
          <a:lstStyle/>
          <a:p>
            <a:pPr algn="ctr"/>
            <a:r>
              <a:rPr lang="en-US" sz="2400" b="1" i="1" u="sng" dirty="0" smtClean="0">
                <a:solidFill>
                  <a:srgbClr val="FF0000"/>
                </a:solidFill>
              </a:rPr>
              <a:t>SALESMAN SOLD ITEMS DETAILS</a:t>
            </a:r>
            <a:endParaRPr lang="en-US" sz="2400" b="1" i="1" u="sng" dirty="0">
              <a:solidFill>
                <a:srgbClr val="FF0000"/>
              </a:solidFill>
            </a:endParaRP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28600" y="1752600"/>
            <a:ext cx="8480776" cy="4770437"/>
          </a:xfrm>
        </p:spPr>
      </p:pic>
    </p:spTree>
    <p:extLst>
      <p:ext uri="{BB962C8B-B14F-4D97-AF65-F5344CB8AC3E}">
        <p14:creationId xmlns:p14="http://schemas.microsoft.com/office/powerpoint/2010/main" val="18389765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33400" y="762000"/>
            <a:ext cx="8305800" cy="819912"/>
          </a:xfrm>
        </p:spPr>
        <p:txBody>
          <a:bodyPr>
            <a:normAutofit fontScale="90000"/>
          </a:bodyPr>
          <a:lstStyle/>
          <a:p>
            <a:r>
              <a:rPr lang="en-US" b="1" i="1" u="sng" dirty="0" smtClean="0">
                <a:solidFill>
                  <a:srgbClr val="FF0000"/>
                </a:solidFill>
              </a:rPr>
              <a:t>E-PURCHASE REQUISITION SYSTEM</a:t>
            </a:r>
            <a:endParaRPr lang="en-US" b="1" i="1" u="sng" dirty="0">
              <a:solidFill>
                <a:srgbClr val="FF0000"/>
              </a:solidFill>
            </a:endParaRPr>
          </a:p>
        </p:txBody>
      </p:sp>
      <p:sp>
        <p:nvSpPr>
          <p:cNvPr id="5" name="Content Placeholder 4"/>
          <p:cNvSpPr>
            <a:spLocks noGrp="1"/>
          </p:cNvSpPr>
          <p:nvPr>
            <p:ph idx="1"/>
          </p:nvPr>
        </p:nvSpPr>
        <p:spPr>
          <a:xfrm>
            <a:off x="533400" y="2468880"/>
            <a:ext cx="8229600" cy="4389120"/>
          </a:xfrm>
        </p:spPr>
        <p:txBody>
          <a:bodyPr/>
          <a:lstStyle/>
          <a:p>
            <a:r>
              <a:rPr lang="en-US" i="1" dirty="0" smtClean="0"/>
              <a:t> PRESENTED BY :</a:t>
            </a:r>
          </a:p>
          <a:p>
            <a:r>
              <a:rPr lang="en-US" dirty="0" smtClean="0">
                <a:solidFill>
                  <a:srgbClr val="92D050"/>
                </a:solidFill>
              </a:rPr>
              <a:t>  </a:t>
            </a:r>
            <a:r>
              <a:rPr lang="en-US" sz="2400" dirty="0" smtClean="0">
                <a:solidFill>
                  <a:srgbClr val="92D050"/>
                </a:solidFill>
              </a:rPr>
              <a:t>SUBHARANGSHU </a:t>
            </a:r>
            <a:r>
              <a:rPr lang="en-US" sz="2400" dirty="0" smtClean="0">
                <a:solidFill>
                  <a:srgbClr val="92D050"/>
                </a:solidFill>
              </a:rPr>
              <a:t>CHAUDHURI</a:t>
            </a:r>
          </a:p>
          <a:p>
            <a:r>
              <a:rPr lang="en-US" sz="2400" dirty="0" smtClean="0">
                <a:solidFill>
                  <a:srgbClr val="92D050"/>
                </a:solidFill>
              </a:rPr>
              <a:t> </a:t>
            </a:r>
            <a:r>
              <a:rPr lang="en-US" sz="2400" dirty="0" smtClean="0">
                <a:solidFill>
                  <a:srgbClr val="92D050"/>
                </a:solidFill>
              </a:rPr>
              <a:t> </a:t>
            </a:r>
            <a:r>
              <a:rPr lang="en-US" sz="2400" dirty="0" smtClean="0">
                <a:solidFill>
                  <a:srgbClr val="92D050"/>
                </a:solidFill>
              </a:rPr>
              <a:t>SUBHAJIT GANGULY</a:t>
            </a:r>
          </a:p>
          <a:p>
            <a:r>
              <a:rPr lang="en-US" sz="2400" dirty="0" smtClean="0">
                <a:solidFill>
                  <a:srgbClr val="92D050"/>
                </a:solidFill>
              </a:rPr>
              <a:t>  </a:t>
            </a:r>
            <a:r>
              <a:rPr lang="en-US" sz="2400" dirty="0" smtClean="0">
                <a:solidFill>
                  <a:srgbClr val="92D050"/>
                </a:solidFill>
              </a:rPr>
              <a:t>SUBHRO </a:t>
            </a:r>
            <a:r>
              <a:rPr lang="en-US" sz="2400" dirty="0" smtClean="0">
                <a:solidFill>
                  <a:srgbClr val="92D050"/>
                </a:solidFill>
              </a:rPr>
              <a:t>DUTTA</a:t>
            </a:r>
          </a:p>
          <a:p>
            <a:r>
              <a:rPr lang="en-US" sz="2400" dirty="0" smtClean="0">
                <a:solidFill>
                  <a:srgbClr val="92D050"/>
                </a:solidFill>
              </a:rPr>
              <a:t>  </a:t>
            </a:r>
            <a:r>
              <a:rPr lang="en-US" sz="2400" dirty="0" smtClean="0">
                <a:solidFill>
                  <a:srgbClr val="92D050"/>
                </a:solidFill>
              </a:rPr>
              <a:t>VIKASH SINGH</a:t>
            </a:r>
            <a:endParaRPr lang="en-US" sz="2400" dirty="0" smtClean="0">
              <a:solidFill>
                <a:srgbClr val="92D050"/>
              </a:solidFill>
            </a:endParaRPr>
          </a:p>
          <a:p>
            <a:r>
              <a:rPr lang="en-US" sz="2400" dirty="0" smtClean="0">
                <a:solidFill>
                  <a:srgbClr val="92D050"/>
                </a:solidFill>
              </a:rPr>
              <a:t>  </a:t>
            </a:r>
            <a:r>
              <a:rPr lang="en-US" sz="2400" dirty="0" smtClean="0">
                <a:solidFill>
                  <a:srgbClr val="92D050"/>
                </a:solidFill>
              </a:rPr>
              <a:t>SUKANTA </a:t>
            </a:r>
            <a:r>
              <a:rPr lang="en-US" sz="2400" dirty="0" smtClean="0">
                <a:solidFill>
                  <a:srgbClr val="92D050"/>
                </a:solidFill>
              </a:rPr>
              <a:t>SHARMA</a:t>
            </a:r>
            <a:endParaRPr lang="en-US" sz="2400" dirty="0">
              <a:solidFill>
                <a:srgbClr val="92D050"/>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743712"/>
          </a:xfrm>
        </p:spPr>
        <p:txBody>
          <a:bodyPr>
            <a:normAutofit fontScale="90000"/>
          </a:bodyPr>
          <a:lstStyle/>
          <a:p>
            <a:pPr algn="ctr"/>
            <a:r>
              <a:rPr lang="en-US" i="1" u="sng" dirty="0" smtClean="0">
                <a:solidFill>
                  <a:srgbClr val="FF0000"/>
                </a:solidFill>
              </a:rPr>
              <a:t>:CONCLUSION:</a:t>
            </a:r>
            <a:endParaRPr lang="en-US" i="1" u="sng" dirty="0">
              <a:solidFill>
                <a:srgbClr val="FF0000"/>
              </a:solidFill>
            </a:endParaRPr>
          </a:p>
        </p:txBody>
      </p:sp>
      <p:sp>
        <p:nvSpPr>
          <p:cNvPr id="3" name="Content Placeholder 2"/>
          <p:cNvSpPr>
            <a:spLocks noGrp="1"/>
          </p:cNvSpPr>
          <p:nvPr>
            <p:ph idx="1"/>
          </p:nvPr>
        </p:nvSpPr>
        <p:spPr>
          <a:xfrm>
            <a:off x="152400" y="1524000"/>
            <a:ext cx="8839200" cy="5181600"/>
          </a:xfrm>
        </p:spPr>
        <p:txBody>
          <a:bodyPr>
            <a:normAutofit fontScale="92500" lnSpcReduction="10000"/>
          </a:bodyPr>
          <a:lstStyle/>
          <a:p>
            <a:r>
              <a:rPr lang="en-US" dirty="0"/>
              <a:t>The project </a:t>
            </a:r>
            <a:r>
              <a:rPr lang="en-US" b="1" dirty="0"/>
              <a:t>“E-Purchasing Requisition”</a:t>
            </a:r>
            <a:r>
              <a:rPr lang="en-US" dirty="0"/>
              <a:t> is something like the original grocery shop shopping cart that is used by the customer in selecting certain products. Finally after selection the customer confirms orders for all the purchasing items and submits his/her account details with tax information at the checkout counter.  </a:t>
            </a:r>
            <a:endParaRPr lang="en-GB" dirty="0"/>
          </a:p>
          <a:p>
            <a:r>
              <a:rPr lang="en-GB" dirty="0"/>
              <a:t>Shopping cart software is its </a:t>
            </a:r>
            <a:r>
              <a:rPr lang="en-GB" b="1" dirty="0"/>
              <a:t>security</a:t>
            </a:r>
            <a:r>
              <a:rPr lang="en-GB" dirty="0"/>
              <a:t> as better security can attract customer by protecting their personal information. Security features include encrypting information and using a reputable processing service for credit cards.  </a:t>
            </a:r>
          </a:p>
          <a:p>
            <a:r>
              <a:rPr lang="en-GB" dirty="0"/>
              <a:t>Using certain add-ons like that of the PayPal system in the future will further enhance the reputation of the website.</a:t>
            </a:r>
          </a:p>
          <a:p>
            <a:pPr marL="0" indent="0">
              <a:buNone/>
            </a:pP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scene3d>
              <a:camera prst="perspectiveLeft"/>
              <a:lightRig rig="threePt" dir="t"/>
            </a:scene3d>
          </a:bodyPr>
          <a:lstStyle/>
          <a:p>
            <a:pPr marL="0" indent="0">
              <a:buNone/>
            </a:pPr>
            <a:endParaRPr lang="en-US" sz="3600" dirty="0" smtClean="0"/>
          </a:p>
          <a:p>
            <a:pPr marL="0" indent="0">
              <a:buNone/>
            </a:pPr>
            <a:endParaRPr lang="en-US" sz="3600" dirty="0"/>
          </a:p>
          <a:p>
            <a:pPr marL="0" indent="0">
              <a:buNone/>
            </a:pPr>
            <a:r>
              <a:rPr lang="en-US" sz="3600" dirty="0"/>
              <a:t> </a:t>
            </a:r>
            <a:r>
              <a:rPr lang="en-US" sz="3600" dirty="0" smtClean="0"/>
              <a:t>             </a:t>
            </a:r>
            <a:r>
              <a:rPr lang="en-US" sz="3600" b="1" dirty="0" smtClean="0"/>
              <a:t>THANK YOU</a:t>
            </a:r>
            <a:endParaRPr lang="en-US" sz="3600" b="1"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704088"/>
            <a:ext cx="8229600" cy="743712"/>
          </a:xfrm>
        </p:spPr>
        <p:txBody>
          <a:bodyPr>
            <a:normAutofit fontScale="90000"/>
          </a:bodyPr>
          <a:lstStyle/>
          <a:p>
            <a:pPr algn="ctr"/>
            <a:r>
              <a:rPr lang="en-US" dirty="0" smtClean="0">
                <a:solidFill>
                  <a:srgbClr val="FF0000"/>
                </a:solidFill>
              </a:rPr>
              <a:t>        </a:t>
            </a:r>
            <a:r>
              <a:rPr lang="en-US" b="1" i="1" u="sng" dirty="0" smtClean="0">
                <a:solidFill>
                  <a:srgbClr val="FF0000"/>
                </a:solidFill>
              </a:rPr>
              <a:t>:INTRODUCTION</a:t>
            </a:r>
            <a:r>
              <a:rPr lang="en-US" dirty="0" smtClean="0">
                <a:solidFill>
                  <a:srgbClr val="FF0000"/>
                </a:solidFill>
              </a:rPr>
              <a:t>:</a:t>
            </a:r>
            <a:endParaRPr lang="en-US" dirty="0">
              <a:solidFill>
                <a:srgbClr val="FF0000"/>
              </a:solidFill>
            </a:endParaRPr>
          </a:p>
        </p:txBody>
      </p:sp>
      <p:sp>
        <p:nvSpPr>
          <p:cNvPr id="2" name="Content Placeholder 1"/>
          <p:cNvSpPr>
            <a:spLocks noGrp="1"/>
          </p:cNvSpPr>
          <p:nvPr>
            <p:ph idx="1"/>
          </p:nvPr>
        </p:nvSpPr>
        <p:spPr>
          <a:xfrm>
            <a:off x="457200" y="1676400"/>
            <a:ext cx="8229600" cy="4953000"/>
          </a:xfrm>
        </p:spPr>
        <p:txBody>
          <a:bodyPr/>
          <a:lstStyle/>
          <a:p>
            <a:r>
              <a:rPr lang="en-US" dirty="0" smtClean="0">
                <a:solidFill>
                  <a:srgbClr val="00B050"/>
                </a:solidFill>
              </a:rPr>
              <a:t>What is e-purchase requisition system in our project</a:t>
            </a:r>
            <a:r>
              <a:rPr lang="en-US" dirty="0" smtClean="0">
                <a:solidFill>
                  <a:srgbClr val="00B050"/>
                </a:solidFill>
              </a:rPr>
              <a:t>?</a:t>
            </a:r>
          </a:p>
          <a:p>
            <a:pPr marL="0" indent="0">
              <a:buNone/>
            </a:pPr>
            <a:r>
              <a:rPr lang="en-US" dirty="0">
                <a:solidFill>
                  <a:srgbClr val="00B050"/>
                </a:solidFill>
              </a:rPr>
              <a:t> </a:t>
            </a:r>
            <a:r>
              <a:rPr lang="en-US" dirty="0" smtClean="0">
                <a:solidFill>
                  <a:srgbClr val="00B050"/>
                </a:solidFill>
              </a:rPr>
              <a:t> </a:t>
            </a:r>
            <a:r>
              <a:rPr lang="en-US" dirty="0"/>
              <a:t>Basically E-Purchasing Requisition System is use of the Internet for our day to day needs. E-purchasing mainly extends to Online-Shopping of the different amenities required in our life. Online shopping is of massive help in this country where we can sit in our homes and order different stuff through the internet, and then within a couple of days the order will reach your destination. </a:t>
            </a:r>
            <a:endParaRPr lang="en-GB" dirty="0"/>
          </a:p>
          <a:p>
            <a:pPr marL="0" indent="0">
              <a:buNone/>
            </a:pPr>
            <a:endParaRPr lang="en-US" dirty="0">
              <a:solidFill>
                <a:srgbClr val="00B050"/>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762000"/>
            <a:ext cx="8229600" cy="762000"/>
          </a:xfrm>
        </p:spPr>
        <p:txBody>
          <a:bodyPr>
            <a:normAutofit/>
          </a:bodyPr>
          <a:lstStyle/>
          <a:p>
            <a:pPr algn="ctr"/>
            <a:r>
              <a:rPr lang="en-US" sz="4000" i="1" u="sng" dirty="0" smtClean="0">
                <a:solidFill>
                  <a:srgbClr val="FF0000"/>
                </a:solidFill>
              </a:rPr>
              <a:t>ADVANTAGES OF OUR PROJECT</a:t>
            </a:r>
            <a:endParaRPr lang="en-US" i="1" u="sng" dirty="0">
              <a:solidFill>
                <a:srgbClr val="FF0000"/>
              </a:solidFill>
            </a:endParaRPr>
          </a:p>
        </p:txBody>
      </p:sp>
      <p:sp>
        <p:nvSpPr>
          <p:cNvPr id="2" name="Content Placeholder 1"/>
          <p:cNvSpPr>
            <a:spLocks noGrp="1"/>
          </p:cNvSpPr>
          <p:nvPr>
            <p:ph idx="1"/>
          </p:nvPr>
        </p:nvSpPr>
        <p:spPr/>
        <p:txBody>
          <a:bodyPr>
            <a:normAutofit fontScale="92500" lnSpcReduction="10000"/>
          </a:bodyPr>
          <a:lstStyle/>
          <a:p>
            <a:r>
              <a:rPr lang="en-US" sz="2400" dirty="0"/>
              <a:t>Our project or site can provide the interface to buy with the add-ons which are not available on any physical stores.</a:t>
            </a:r>
            <a:endParaRPr lang="en-GB" sz="2400" dirty="0"/>
          </a:p>
          <a:p>
            <a:r>
              <a:rPr lang="en-US" sz="2400" dirty="0" smtClean="0"/>
              <a:t>Many </a:t>
            </a:r>
            <a:r>
              <a:rPr lang="en-US" sz="2400" dirty="0"/>
              <a:t>people browse through popular ecommerce stores and search engines to find whatever they are looking for. While there are some disadvantages to buying products online, there are many more advantages and benefits. These are the top five reasons to shop online</a:t>
            </a:r>
            <a:r>
              <a:rPr lang="en-US" sz="2400" dirty="0" smtClean="0"/>
              <a:t>.</a:t>
            </a:r>
          </a:p>
          <a:p>
            <a:pPr marL="0" indent="0">
              <a:buNone/>
            </a:pPr>
            <a:endParaRPr lang="en-US" sz="2200" dirty="0" smtClean="0"/>
          </a:p>
          <a:p>
            <a:r>
              <a:rPr lang="en-US" sz="2200" dirty="0" smtClean="0"/>
              <a:t>1.</a:t>
            </a:r>
            <a:r>
              <a:rPr lang="en-US" sz="2400" b="1" i="1" dirty="0"/>
              <a:t> Better Prices</a:t>
            </a:r>
            <a:endParaRPr lang="en-GB" sz="2400" dirty="0"/>
          </a:p>
          <a:p>
            <a:r>
              <a:rPr lang="en-IN" sz="2200" dirty="0" smtClean="0"/>
              <a:t>2.</a:t>
            </a:r>
            <a:r>
              <a:rPr lang="en-US" sz="2400" b="1" i="1" dirty="0"/>
              <a:t> Convenience</a:t>
            </a:r>
            <a:endParaRPr lang="en-GB" sz="2400" dirty="0"/>
          </a:p>
          <a:p>
            <a:r>
              <a:rPr lang="en-IN" sz="2200" dirty="0" smtClean="0"/>
              <a:t>3.</a:t>
            </a:r>
            <a:r>
              <a:rPr lang="en-US" sz="2400" b="1" i="1" dirty="0"/>
              <a:t> Variety</a:t>
            </a:r>
            <a:endParaRPr lang="en-GB" sz="2400" dirty="0"/>
          </a:p>
          <a:p>
            <a:endParaRPr lang="en-GB" sz="2200" dirty="0"/>
          </a:p>
          <a:p>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609600"/>
            <a:ext cx="8305800" cy="609600"/>
          </a:xfrm>
        </p:spPr>
        <p:txBody>
          <a:bodyPr>
            <a:normAutofit fontScale="90000"/>
          </a:bodyPr>
          <a:lstStyle/>
          <a:p>
            <a:pPr algn="ctr"/>
            <a:r>
              <a:rPr lang="en-US" sz="4000" b="1" i="1" u="sng" dirty="0" smtClean="0">
                <a:solidFill>
                  <a:srgbClr val="FF0000"/>
                </a:solidFill>
              </a:rPr>
              <a:t>HOME </a:t>
            </a:r>
            <a:r>
              <a:rPr lang="en-US" sz="4000" b="1" i="1" u="sng" dirty="0" smtClean="0">
                <a:solidFill>
                  <a:srgbClr val="FF0000"/>
                </a:solidFill>
              </a:rPr>
              <a:t>PAGE</a:t>
            </a:r>
            <a:endParaRPr lang="en-US" sz="4000" b="1" i="1" u="sng" dirty="0">
              <a:solidFill>
                <a:srgbClr val="FF0000"/>
              </a:solidFill>
            </a:endParaRPr>
          </a:p>
        </p:txBody>
      </p:sp>
      <p:pic>
        <p:nvPicPr>
          <p:cNvPr id="4" name="Content Placeholder 3" descr="Screenshot 2014-07-08 19.52.30.png"/>
          <p:cNvPicPr>
            <a:picLocks noGrp="1" noChangeAspect="1"/>
          </p:cNvPicPr>
          <p:nvPr>
            <p:ph idx="1"/>
          </p:nvPr>
        </p:nvPicPr>
        <p:blipFill>
          <a:blip r:embed="rId2"/>
          <a:stretch>
            <a:fillRect/>
          </a:stretch>
        </p:blipFill>
        <p:spPr>
          <a:xfrm>
            <a:off x="0" y="1295400"/>
            <a:ext cx="9144000" cy="5562599"/>
          </a:xfr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609600"/>
            <a:ext cx="8229600" cy="609600"/>
          </a:xfrm>
        </p:spPr>
        <p:txBody>
          <a:bodyPr>
            <a:normAutofit fontScale="90000"/>
          </a:bodyPr>
          <a:lstStyle/>
          <a:p>
            <a:pPr algn="ctr"/>
            <a:r>
              <a:rPr lang="en-US" i="1" u="sng" dirty="0" smtClean="0">
                <a:solidFill>
                  <a:srgbClr val="FF0000"/>
                </a:solidFill>
              </a:rPr>
              <a:t>:ADMIN LOGIN:</a:t>
            </a:r>
            <a:endParaRPr lang="en-US" i="1" u="sng" dirty="0">
              <a:solidFill>
                <a:srgbClr val="FF0000"/>
              </a:solidFill>
            </a:endParaRPr>
          </a:p>
        </p:txBody>
      </p:sp>
      <p:pic>
        <p:nvPicPr>
          <p:cNvPr id="12" name="Content Placeholder 11" descr="Screenshot 2014-07-08 20.52.44.png"/>
          <p:cNvPicPr>
            <a:picLocks noGrp="1" noChangeAspect="1"/>
          </p:cNvPicPr>
          <p:nvPr>
            <p:ph idx="1"/>
          </p:nvPr>
        </p:nvPicPr>
        <p:blipFill>
          <a:blip r:embed="rId2"/>
          <a:stretch>
            <a:fillRect/>
          </a:stretch>
        </p:blipFill>
        <p:spPr>
          <a:xfrm>
            <a:off x="0" y="1295400"/>
            <a:ext cx="9144000" cy="5562599"/>
          </a:xfr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533400"/>
            <a:ext cx="8229600" cy="685800"/>
          </a:xfrm>
        </p:spPr>
        <p:txBody>
          <a:bodyPr>
            <a:normAutofit fontScale="90000"/>
          </a:bodyPr>
          <a:lstStyle/>
          <a:p>
            <a:pPr algn="ctr"/>
            <a:r>
              <a:rPr lang="en-US" i="1" u="sng" dirty="0" smtClean="0">
                <a:solidFill>
                  <a:srgbClr val="FF0000"/>
                </a:solidFill>
              </a:rPr>
              <a:t>:ADMIN FUNCTIONS:</a:t>
            </a:r>
            <a:endParaRPr lang="en-US" i="1" u="sng" dirty="0">
              <a:solidFill>
                <a:srgbClr val="FF0000"/>
              </a:solidFill>
            </a:endParaRPr>
          </a:p>
        </p:txBody>
      </p:sp>
      <p:pic>
        <p:nvPicPr>
          <p:cNvPr id="4" name="Content Placeholder 3" descr="Screenshot 2014-07-08 20.49.43.png"/>
          <p:cNvPicPr>
            <a:picLocks noGrp="1" noChangeAspect="1"/>
          </p:cNvPicPr>
          <p:nvPr>
            <p:ph idx="1"/>
          </p:nvPr>
        </p:nvPicPr>
        <p:blipFill>
          <a:blip r:embed="rId2"/>
          <a:stretch>
            <a:fillRect/>
          </a:stretch>
        </p:blipFill>
        <p:spPr>
          <a:xfrm>
            <a:off x="0" y="1219200"/>
            <a:ext cx="8991600" cy="5638800"/>
          </a:xfr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533400"/>
          </a:xfrm>
        </p:spPr>
        <p:txBody>
          <a:bodyPr>
            <a:normAutofit/>
          </a:bodyPr>
          <a:lstStyle/>
          <a:p>
            <a:pPr algn="ctr"/>
            <a:r>
              <a:rPr lang="en-US" sz="2400" i="1" u="sng" dirty="0" smtClean="0">
                <a:solidFill>
                  <a:srgbClr val="FF0000"/>
                </a:solidFill>
              </a:rPr>
              <a:t>ADD NEW ITEM TYPES &amp; ADD ITEMS </a:t>
            </a:r>
            <a:endParaRPr lang="en-US" sz="2400" i="1" u="sng" dirty="0">
              <a:solidFill>
                <a:srgbClr val="FF0000"/>
              </a:solidFill>
            </a:endParaRPr>
          </a:p>
        </p:txBody>
      </p:sp>
      <p:pic>
        <p:nvPicPr>
          <p:cNvPr id="10" name="Content Placeholder 9" descr="Capture8.PNG"/>
          <p:cNvPicPr>
            <a:picLocks noGrp="1" noChangeAspect="1"/>
          </p:cNvPicPr>
          <p:nvPr>
            <p:ph idx="1"/>
          </p:nvPr>
        </p:nvPicPr>
        <p:blipFill>
          <a:blip r:embed="rId2"/>
          <a:stretch>
            <a:fillRect/>
          </a:stretch>
        </p:blipFill>
        <p:spPr>
          <a:xfrm>
            <a:off x="152400" y="1066800"/>
            <a:ext cx="8839200" cy="2667000"/>
          </a:xfrm>
        </p:spPr>
      </p:pic>
      <p:pic>
        <p:nvPicPr>
          <p:cNvPr id="8" name="Picture 7" descr="Capture7.PNG"/>
          <p:cNvPicPr>
            <a:picLocks noChangeAspect="1"/>
          </p:cNvPicPr>
          <p:nvPr/>
        </p:nvPicPr>
        <p:blipFill>
          <a:blip r:embed="rId3"/>
          <a:stretch>
            <a:fillRect/>
          </a:stretch>
        </p:blipFill>
        <p:spPr>
          <a:xfrm>
            <a:off x="0" y="3962400"/>
            <a:ext cx="9144000" cy="28956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381000"/>
          </a:xfrm>
        </p:spPr>
        <p:txBody>
          <a:bodyPr>
            <a:noAutofit/>
          </a:bodyPr>
          <a:lstStyle/>
          <a:p>
            <a:pPr algn="ctr"/>
            <a:r>
              <a:rPr lang="en-US" sz="2400" i="1" u="sng" dirty="0" smtClean="0">
                <a:solidFill>
                  <a:srgbClr val="FF0000"/>
                </a:solidFill>
              </a:rPr>
              <a:t>ADD ITEM DETAILS &amp; AVAILABLE PRODUCT DETAILS</a:t>
            </a:r>
            <a:endParaRPr lang="en-US" sz="2400" i="1" u="sng" dirty="0">
              <a:solidFill>
                <a:srgbClr val="FF0000"/>
              </a:solidFill>
            </a:endParaRPr>
          </a:p>
        </p:txBody>
      </p:sp>
      <p:pic>
        <p:nvPicPr>
          <p:cNvPr id="8" name="Content Placeholder 7" descr="Capture6.PNG"/>
          <p:cNvPicPr>
            <a:picLocks noGrp="1" noChangeAspect="1"/>
          </p:cNvPicPr>
          <p:nvPr>
            <p:ph idx="1"/>
          </p:nvPr>
        </p:nvPicPr>
        <p:blipFill>
          <a:blip r:embed="rId2"/>
          <a:stretch>
            <a:fillRect/>
          </a:stretch>
        </p:blipFill>
        <p:spPr>
          <a:xfrm>
            <a:off x="0" y="914400"/>
            <a:ext cx="9144000" cy="2438400"/>
          </a:xfrm>
        </p:spPr>
      </p:pic>
      <p:pic>
        <p:nvPicPr>
          <p:cNvPr id="6" name="Picture 5" descr="Capture5.PNG"/>
          <p:cNvPicPr>
            <a:picLocks noChangeAspect="1"/>
          </p:cNvPicPr>
          <p:nvPr/>
        </p:nvPicPr>
        <p:blipFill>
          <a:blip r:embed="rId3"/>
          <a:stretch>
            <a:fillRect/>
          </a:stretch>
        </p:blipFill>
        <p:spPr>
          <a:xfrm>
            <a:off x="0" y="3505200"/>
            <a:ext cx="9144000" cy="3352800"/>
          </a:xfrm>
          <a:prstGeom prst="rect">
            <a:avLst/>
          </a:prstGeo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Flow</Template>
  <TotalTime>197</TotalTime>
  <Words>301</Words>
  <Application>Microsoft Office PowerPoint</Application>
  <PresentationFormat>On-screen Show (4:3)</PresentationFormat>
  <Paragraphs>41</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Flow</vt:lpstr>
      <vt:lpstr>      WELCOME</vt:lpstr>
      <vt:lpstr>E-PURCHASE REQUISITION SYSTEM</vt:lpstr>
      <vt:lpstr>        :INTRODUCTION:</vt:lpstr>
      <vt:lpstr>ADVANTAGES OF OUR PROJECT</vt:lpstr>
      <vt:lpstr>HOME PAGE</vt:lpstr>
      <vt:lpstr>:ADMIN LOGIN:</vt:lpstr>
      <vt:lpstr>:ADMIN FUNCTIONS:</vt:lpstr>
      <vt:lpstr>ADD NEW ITEM TYPES &amp; ADD ITEMS </vt:lpstr>
      <vt:lpstr>ADD ITEM DETAILS &amp; AVAILABLE PRODUCT DETAILS</vt:lpstr>
      <vt:lpstr>ADD SALESMAN &amp; VIEW SALESMAN </vt:lpstr>
      <vt:lpstr>:USER LOGIN:</vt:lpstr>
      <vt:lpstr>NEW USER SIGNUP</vt:lpstr>
      <vt:lpstr>USER DETAILS &amp; FUNCTIONS</vt:lpstr>
      <vt:lpstr>PRODUCT DETAILS</vt:lpstr>
      <vt:lpstr>CART ITEMS</vt:lpstr>
      <vt:lpstr>SHIPPING ADDRESS AND PAYMENT</vt:lpstr>
      <vt:lpstr>SALESMAN LOGIN</vt:lpstr>
      <vt:lpstr>CUSTOMER PRODUCT DETAILS</vt:lpstr>
      <vt:lpstr>SALESMAN SOLD ITEMS DETAILS</vt:lpstr>
      <vt:lpstr>:CONCLUSION: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Page Login</dc:title>
  <dc:creator>Subhro</dc:creator>
  <cp:lastModifiedBy>subhajit07</cp:lastModifiedBy>
  <cp:revision>23</cp:revision>
  <dcterms:created xsi:type="dcterms:W3CDTF">2014-07-08T14:36:50Z</dcterms:created>
  <dcterms:modified xsi:type="dcterms:W3CDTF">2014-07-08T18:31:48Z</dcterms:modified>
</cp:coreProperties>
</file>

<file path=docProps/thumbnail.jpeg>
</file>